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48" y="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77F4164-70C1-B09D-BCDF-CF339A996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7E07CD6-3860-820A-8EC9-3A427C806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6C1D7A7-BAB2-2574-65E1-3BB357E0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F049294-F708-732B-BFFF-BD103B49A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7685F2C-F599-874E-6474-9EB52E0B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358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684CA2-AE5B-AD23-AA03-A4A8DC57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134D18C-18F8-C007-E6B3-955D39ABF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9F8F7A0-A3E0-BD42-6968-4F0E95DED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591E201-EF5E-3852-4A86-AFB49E97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2251295-B6FB-0F9F-DE7C-25C9C12BE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573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CF0E76-5045-FCA9-5489-64772425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A439106-5A91-2639-F1AD-D12F58D94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AD5C9F-33AF-F6B0-B444-A9B603A0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3B2B2DD-334E-E378-34B6-2016ADD90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243A5E-B4BD-39D3-0CDB-5750DB31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897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218F85-C1B6-73AB-468F-35DDE457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F3FFFA-1C9C-FCFF-BDAB-EEEFCF0CA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2C24DA2-812F-557D-9A53-25F8FC9E1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3CE960-1726-6249-4939-CB0954DA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D9BBD1E-F52E-9782-AB2D-0F9B50D6A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E3A2B58-8AD0-22AE-AF25-B49C7BCC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08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15E93B-8A8B-FBC1-69CC-CD75C749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35AAE60-7507-D2B3-CEEF-5C9440E72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A68E99B-9F9E-B693-51C8-F48DE9FB0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56D88CD-F0FD-656C-DA8F-7755D1BF3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35BCB5BB-9BF0-9A74-54FA-72F980E6C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6391527-0A84-92BB-78E5-F45910F0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C7200BD-ABED-7793-AD73-06233852F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810478A-7F48-B29C-32DD-8F2EA329D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97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7F5719-AD2C-D4AF-42C8-52F01B4E5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4821BE1-D767-F78E-0C0B-633C814DD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080EF68-3BE9-780D-2EDE-469D8905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2DBE79C-5EC5-4F23-88E7-702EC020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109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E761C58-A897-4CB9-3F0A-EA5D7D656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CFC3E25-64BE-74CE-BF0D-2B26249A7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2FB69CD-4B85-77B0-0A87-8EB9856B9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398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BB765A-9267-8942-6139-661A9285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CA642FA-D277-FC72-4F18-CC54AD45A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267F9DD4-4164-8F56-E0CA-B412E0407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9A6EA00-DFD2-9D7D-99EF-0FDA02E3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697BEC0-537B-254E-0185-7D5F8470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5197582-D1E2-4ED7-1131-B14FED33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8880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509D8D-CDAD-CA78-B511-E1FD230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DF131F94-2B8E-6830-3E0D-00174DE64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2493487-C449-13D7-BFE1-808BE466A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A9A1443-20D9-1F6F-279F-C5717474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4A969B5-5782-930E-C60A-04D48775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FD7D0A-3D5A-AF01-C6F4-2CC5FBC1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8318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957622-FA3A-C191-80FF-3737C8B3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23DC4FA-F64C-A798-89F6-8D4874A67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138BF04-C230-39DA-F162-7A260CA3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B19A99D-C2C9-D325-291F-5C04F045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A579E6E-F1D4-17AE-D908-7A6B0F28A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166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68C253DA-6BB6-1224-59B9-E3262A0B3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AE974C5-4BFB-0716-7C52-8DD5CEA0F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C09D1AD-30B4-BC05-0177-6C8E3A6AA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2D9E914-8513-B8B9-2A50-47AD44C3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8823165-21EE-3AF4-2992-C477CA771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653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BA349FE-66EF-D95A-5783-817B527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EF83DAA-9448-016B-B9F1-93C7506D6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879CBB6-94A8-39A6-5A77-D6493C5E1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2797F5-3057-4F86-ACB0-B23BFF7F918F}" type="datetimeFigureOut">
              <a:rPr lang="he-IL" smtClean="0"/>
              <a:t>י"ט/אלול/תשפ"ו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9732081-C3A7-F910-9FA7-79891A370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B7A3BE-080C-5B87-18A7-233D5D9C8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A18257-C6B7-4B54-BF56-37C384BB32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116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30A8526A-1562-9892-AB93-2BE37007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299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מסך רחב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ורד יהלום</dc:creator>
  <cp:lastModifiedBy>ורד יהלום</cp:lastModifiedBy>
  <cp:revision>1</cp:revision>
  <dcterms:created xsi:type="dcterms:W3CDTF">2026-09-01T19:05:10Z</dcterms:created>
  <dcterms:modified xsi:type="dcterms:W3CDTF">2026-09-01T19:06:44Z</dcterms:modified>
</cp:coreProperties>
</file>