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handoutMasterIdLst>
    <p:handoutMasterId r:id="rId4"/>
  </p:handoutMasterIdLst>
  <p:sldIdLst>
    <p:sldId id="256" r:id="rId2"/>
    <p:sldId id="257" r:id="rId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74"/>
    <p:restoredTop sz="95707"/>
  </p:normalViewPr>
  <p:slideViewPr>
    <p:cSldViewPr snapToGrid="0" showGuides="1">
      <p:cViewPr varScale="1">
        <p:scale>
          <a:sx n="90" d="100"/>
          <a:sy n="90" d="100"/>
        </p:scale>
        <p:origin x="208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164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3C3CD1-CDBC-CEDD-00EA-A9AA711F0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1D91D-50E7-8544-5559-0AC16D1A06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A6A38-E639-714E-927A-C0A0BBB60011}" type="datetimeFigureOut">
              <a:rPr lang="en-NL" smtClean="0"/>
              <a:t>06/02/2023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416CC-7740-62CA-FAE9-BC916ABD3D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76DDC-7BFA-F019-4C4C-5803C48213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2E01C-2B95-E64B-9A62-93C7C273A70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7506013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553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8D84B0-E712-1364-106D-B5E9BBE5E2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5620215"/>
            <a:ext cx="12192001" cy="1245291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347A787-7F00-046D-1953-88A3C8EE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2468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EAC116-4A7D-F5FF-03DE-FF5D6F133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13" y="-8165"/>
            <a:ext cx="12219414" cy="687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9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1946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Beatriz Galindo García</dc:creator>
  <cp:lastModifiedBy>Beatriz Galindo García</cp:lastModifiedBy>
  <cp:revision>1</cp:revision>
  <dcterms:created xsi:type="dcterms:W3CDTF">2023-02-06T16:18:49Z</dcterms:created>
  <dcterms:modified xsi:type="dcterms:W3CDTF">2023-02-06T16:30:00Z</dcterms:modified>
</cp:coreProperties>
</file>